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5" r:id="rId4"/>
    <p:sldId id="276" r:id="rId5"/>
    <p:sldId id="277" r:id="rId6"/>
    <p:sldId id="280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3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EF11-516A-4DA4-A171-9832EF0D45A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FE58-02AA-4C40-A51D-CE16FDFCD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73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EF11-516A-4DA4-A171-9832EF0D45A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FE58-02AA-4C40-A51D-CE16FDFCD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25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EF11-516A-4DA4-A171-9832EF0D45A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FE58-02AA-4C40-A51D-CE16FDFCD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86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EF11-516A-4DA4-A171-9832EF0D45A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FE58-02AA-4C40-A51D-CE16FDFCD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83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EF11-516A-4DA4-A171-9832EF0D45A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FE58-02AA-4C40-A51D-CE16FDFCD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27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EF11-516A-4DA4-A171-9832EF0D45A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FE58-02AA-4C40-A51D-CE16FDFCD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13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EF11-516A-4DA4-A171-9832EF0D45A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FE58-02AA-4C40-A51D-CE16FDFCD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25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EF11-516A-4DA4-A171-9832EF0D45A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FE58-02AA-4C40-A51D-CE16FDFCD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35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EF11-516A-4DA4-A171-9832EF0D45A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FE58-02AA-4C40-A51D-CE16FDFCD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823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EF11-516A-4DA4-A171-9832EF0D45A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FE58-02AA-4C40-A51D-CE16FDFCD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84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EF11-516A-4DA4-A171-9832EF0D45A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FE58-02AA-4C40-A51D-CE16FDFCD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79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EF11-516A-4DA4-A171-9832EF0D45A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FE58-02AA-4C40-A51D-CE16FDFCDB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29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9620" cy="813308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1311600" y="1042200"/>
            <a:ext cx="9569303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onze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strategische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doelstellingen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realiseren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zonder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onze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kernwaardes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oog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verliezen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zoeken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wij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</a:t>
            </a:r>
            <a:r>
              <a:rPr 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Commercieel</a:t>
            </a:r>
            <a:r>
              <a:rPr lang="en-US" sz="6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medewerker</a:t>
            </a:r>
            <a:r>
              <a:rPr lang="en-US" sz="6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binnendienst</a:t>
            </a:r>
            <a:endParaRPr lang="en-US" sz="2800" b="1" dirty="0" smtClean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Kijk</a:t>
            </a:r>
            <a:r>
              <a:rPr lang="en-US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 </a:t>
            </a:r>
            <a:r>
              <a:rPr lang="en-US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www.terhaarposthouwer.nl/vacatures</a:t>
            </a:r>
            <a:endParaRPr lang="en-US" sz="2800" b="1" u="sng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26895"/>
            <a:ext cx="12238809" cy="815920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1311600" y="1042200"/>
            <a:ext cx="9569303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onze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strategische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doelstellingen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realiseren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zonder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onze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kernwaardes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oog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verliezen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zoeken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wij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</a:t>
            </a:r>
            <a:r>
              <a:rPr 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Commercieel</a:t>
            </a:r>
            <a:r>
              <a:rPr lang="en-US" sz="6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medewerker</a:t>
            </a:r>
            <a:r>
              <a:rPr lang="en-US" sz="6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binnendienst</a:t>
            </a:r>
            <a:endParaRPr lang="en-US" sz="2800" b="1" dirty="0" smtClean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Kijk</a:t>
            </a:r>
            <a:r>
              <a:rPr lang="en-US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 </a:t>
            </a:r>
            <a:r>
              <a:rPr lang="en-US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www.terhaarposthouwer.nl/vacatures</a:t>
            </a:r>
            <a:endParaRPr lang="en-US" sz="2800" b="1" u="sng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2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5883"/>
            <a:ext cx="12212684" cy="814178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1311600" y="1042200"/>
            <a:ext cx="9569303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onze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strategische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doelstellingen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realiseren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zonder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onze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kernwaardes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oog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verliezen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zoeken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wij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</a:t>
            </a:r>
            <a:r>
              <a:rPr 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Commercieel</a:t>
            </a:r>
            <a:r>
              <a:rPr lang="en-US" sz="6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medewerker</a:t>
            </a:r>
            <a:r>
              <a:rPr lang="en-US" sz="6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binnendienst</a:t>
            </a:r>
            <a:endParaRPr lang="en-US" sz="2800" b="1" dirty="0" smtClean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Kijk</a:t>
            </a:r>
            <a:r>
              <a:rPr lang="en-US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 </a:t>
            </a:r>
            <a:r>
              <a:rPr lang="en-US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www.terhaarposthouwer.nl/vacatures</a:t>
            </a:r>
            <a:endParaRPr lang="en-US" sz="2800" b="1" u="sng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5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11" y="-710473"/>
            <a:ext cx="12273641" cy="818242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1311600" y="1042200"/>
            <a:ext cx="9569303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onze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strategische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doelstellingen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realiseren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zonder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onze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kernwaardes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oog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verliezen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zoeken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wij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</a:t>
            </a:r>
            <a:r>
              <a:rPr 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Commercieel</a:t>
            </a:r>
            <a:r>
              <a:rPr lang="en-US" sz="6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medewerker</a:t>
            </a:r>
            <a:r>
              <a:rPr lang="en-US" sz="6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binnendienst</a:t>
            </a:r>
            <a:endParaRPr lang="en-US" sz="2800" b="1" dirty="0" smtClean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Kijk</a:t>
            </a:r>
            <a:r>
              <a:rPr lang="en-US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 </a:t>
            </a:r>
            <a:r>
              <a:rPr lang="en-US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www.terhaarposthouwer.nl/vacatures</a:t>
            </a:r>
            <a:endParaRPr lang="en-US" sz="2800" b="1" u="sng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6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007" y="-871335"/>
            <a:ext cx="13837897" cy="922221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1311600" y="1042200"/>
            <a:ext cx="9569303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onze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strategische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doelstellingen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realiseren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zonder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onze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kernwaardes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oog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verliezen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zoeken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wij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</a:t>
            </a:r>
            <a:r>
              <a:rPr 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Commercieel</a:t>
            </a:r>
            <a:r>
              <a:rPr lang="en-US" sz="6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medewerker</a:t>
            </a:r>
            <a:r>
              <a:rPr lang="en-US" sz="6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binnendienst</a:t>
            </a:r>
            <a:endParaRPr lang="en-US" sz="2800" b="1" dirty="0" smtClean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Kijk</a:t>
            </a:r>
            <a:r>
              <a:rPr lang="en-US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 </a:t>
            </a:r>
            <a:r>
              <a:rPr lang="en-US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www.terhaarposthouwer.nl/vacatures</a:t>
            </a:r>
            <a:endParaRPr lang="en-US" sz="2800" b="1" u="sng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8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9064"/>
            <a:ext cx="12232672" cy="816327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1311600" y="1042200"/>
            <a:ext cx="9569303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onze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strategische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doelstellingen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realiseren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zonder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onze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kernwaardes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oog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verliezen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zoeken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wij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</a:t>
            </a:r>
            <a:r>
              <a:rPr 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Commercieel</a:t>
            </a:r>
            <a:r>
              <a:rPr lang="en-US" sz="6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medewerker</a:t>
            </a:r>
            <a:r>
              <a:rPr lang="en-US" sz="6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binnendienst</a:t>
            </a:r>
            <a:endParaRPr lang="en-US" sz="2800" b="1" dirty="0" smtClean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Kijk</a:t>
            </a:r>
            <a:r>
              <a:rPr lang="en-US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 </a:t>
            </a:r>
            <a:r>
              <a:rPr lang="en-US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www.terhaarposthouwer.nl/vacatures</a:t>
            </a:r>
            <a:endParaRPr lang="en-US" sz="2800" b="1" u="sng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144</Words>
  <Application>Microsoft Office PowerPoint</Application>
  <PresentationFormat>Breedbeeld</PresentationFormat>
  <Paragraphs>18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Pem Silder</dc:creator>
  <cp:lastModifiedBy>Koen ter Haar</cp:lastModifiedBy>
  <cp:revision>22</cp:revision>
  <dcterms:created xsi:type="dcterms:W3CDTF">2023-10-16T13:46:40Z</dcterms:created>
  <dcterms:modified xsi:type="dcterms:W3CDTF">2024-02-27T10:30:46Z</dcterms:modified>
</cp:coreProperties>
</file>